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9"/>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42" r:id="rId37"/>
    <p:sldId id="317" r:id="rId38"/>
    <p:sldId id="319" r:id="rId39"/>
    <p:sldId id="326" r:id="rId40"/>
    <p:sldId id="318" r:id="rId41"/>
    <p:sldId id="320" r:id="rId42"/>
    <p:sldId id="321" r:id="rId43"/>
    <p:sldId id="322" r:id="rId44"/>
    <p:sldId id="324" r:id="rId45"/>
    <p:sldId id="286" r:id="rId46"/>
    <p:sldId id="344" r:id="rId47"/>
    <p:sldId id="327" r:id="rId48"/>
    <p:sldId id="343" r:id="rId49"/>
    <p:sldId id="345" r:id="rId50"/>
    <p:sldId id="346" r:id="rId51"/>
    <p:sldId id="287" r:id="rId52"/>
    <p:sldId id="340" r:id="rId53"/>
    <p:sldId id="316" r:id="rId54"/>
    <p:sldId id="341" r:id="rId55"/>
    <p:sldId id="288" r:id="rId56"/>
    <p:sldId id="289" r:id="rId57"/>
    <p:sldId id="290" r:id="rId5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26"/>
            <p14:sldId id="318"/>
            <p14:sldId id="320"/>
            <p14:sldId id="321"/>
            <p14:sldId id="322"/>
            <p14:sldId id="324"/>
          </p14:sldIdLst>
        </p14:section>
        <p14:section name="Data Stream Classification" id="{3EB60703-F53C-DB46-BB4A-30FF19DAD1BE}">
          <p14:sldIdLst>
            <p14:sldId id="286"/>
            <p14:sldId id="344"/>
            <p14:sldId id="327"/>
            <p14:sldId id="343"/>
            <p14:sldId id="345"/>
            <p14:sldId id="346"/>
          </p14:sldIdLst>
        </p14:section>
        <p14:section name="Conclusions &amp; Future Work" id="{DA592D96-CB82-5547-9552-7D7C9F0C45B7}">
          <p14:sldIdLst>
            <p14:sldId id="287"/>
            <p14:sldId id="340"/>
            <p14:sldId id="316"/>
            <p14:sldId id="341"/>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96"/>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51</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52</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p:txBody>
          <a:bodyPr/>
          <a:lstStyle/>
          <a:p>
            <a:pPr marL="0" indent="0">
              <a:buNone/>
            </a:pPr>
            <a:r>
              <a:rPr lang="en-US" dirty="0"/>
              <a:t>✅ Simple implementation</a:t>
            </a:r>
          </a:p>
          <a:p>
            <a:pPr marL="0" indent="0">
              <a:buNone/>
            </a:pPr>
            <a:r>
              <a:rPr lang="en-US" dirty="0"/>
              <a:t>✅ Computationally efficient</a:t>
            </a:r>
          </a:p>
          <a:p>
            <a:pPr marL="0" indent="0">
              <a:buNone/>
            </a:pPr>
            <a:endParaRPr lang="en-US" dirty="0"/>
          </a:p>
          <a:p>
            <a:pPr marL="0" indent="0">
              <a:buNone/>
            </a:pPr>
            <a:r>
              <a:rPr lang="en-US" dirty="0"/>
              <a:t>Solving in primal</a:t>
            </a:r>
          </a:p>
          <a:p>
            <a:pPr marL="0" indent="0">
              <a:buNone/>
            </a:pPr>
            <a:r>
              <a:rPr lang="en-US" dirty="0"/>
              <a:t>Early Stopping</a:t>
            </a:r>
          </a:p>
          <a:p>
            <a:pPr marL="0" indent="0">
              <a:buNone/>
            </a:pPr>
            <a:r>
              <a:rPr lang="en-US" dirty="0"/>
              <a:t>Perceptron (simple)</a:t>
            </a:r>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50" y="1491226"/>
            <a:ext cx="4159249" cy="315062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36</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Tree>
    <p:extLst>
      <p:ext uri="{BB962C8B-B14F-4D97-AF65-F5344CB8AC3E}">
        <p14:creationId xmlns:p14="http://schemas.microsoft.com/office/powerpoint/2010/main" val="3396383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46</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47</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3" name="Content Placeholder 2">
            <a:extLst>
              <a:ext uri="{FF2B5EF4-FFF2-40B4-BE49-F238E27FC236}">
                <a16:creationId xmlns:a16="http://schemas.microsoft.com/office/drawing/2014/main" id="{629479E1-A3A3-3247-A840-4A125B8776AF}"/>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10102276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566666" y="833378"/>
            <a:ext cx="8010670" cy="3870702"/>
          </a:xfrm>
          <a:prstGeom prst="rect">
            <a:avLst/>
          </a:prstGeom>
        </p:spPr>
      </p:pic>
      <p:pic>
        <p:nvPicPr>
          <p:cNvPr id="8" name="Picture 7">
            <a:extLst>
              <a:ext uri="{FF2B5EF4-FFF2-40B4-BE49-F238E27FC236}">
                <a16:creationId xmlns:a16="http://schemas.microsoft.com/office/drawing/2014/main" id="{73FE4B8C-35CF-B14D-A9C1-4C8A31E4F2D7}"/>
              </a:ext>
            </a:extLst>
          </p:cNvPr>
          <p:cNvPicPr>
            <a:picLocks noChangeAspect="1"/>
          </p:cNvPicPr>
          <p:nvPr/>
        </p:nvPicPr>
        <p:blipFill>
          <a:blip r:embed="rId3"/>
          <a:stretch>
            <a:fillRect/>
          </a:stretch>
        </p:blipFill>
        <p:spPr>
          <a:xfrm>
            <a:off x="2161116" y="189560"/>
            <a:ext cx="6807527" cy="548474"/>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20091-97FD-B647-B81E-A8A212FD1E49}"/>
              </a:ext>
            </a:extLst>
          </p:cNvPr>
          <p:cNvSpPr>
            <a:spLocks noGrp="1"/>
          </p:cNvSpPr>
          <p:nvPr>
            <p:ph type="title"/>
          </p:nvPr>
        </p:nvSpPr>
        <p:spPr/>
        <p:txBody>
          <a:bodyPr/>
          <a:lstStyle/>
          <a:p>
            <a:r>
              <a:rPr lang="en-US" dirty="0"/>
              <a:t>Data Stream Classification Conclusions</a:t>
            </a:r>
          </a:p>
        </p:txBody>
      </p:sp>
      <p:sp>
        <p:nvSpPr>
          <p:cNvPr id="3" name="Content Placeholder 2">
            <a:extLst>
              <a:ext uri="{FF2B5EF4-FFF2-40B4-BE49-F238E27FC236}">
                <a16:creationId xmlns:a16="http://schemas.microsoft.com/office/drawing/2014/main" id="{41047741-4A50-024B-ADCF-A2EACA8AFF7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293EF80-25A6-644A-9145-2B261E51764B}"/>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5668D727-6480-2642-AFC8-B95A4CD2CBD1}"/>
              </a:ext>
            </a:extLst>
          </p:cNvPr>
          <p:cNvSpPr>
            <a:spLocks noGrp="1"/>
          </p:cNvSpPr>
          <p:nvPr>
            <p:ph type="sldNum" sz="quarter" idx="4"/>
          </p:nvPr>
        </p:nvSpPr>
        <p:spPr/>
        <p:txBody>
          <a:bodyPr/>
          <a:lstStyle/>
          <a:p>
            <a:fld id="{51F1AC64-B052-AA44-9FFA-523D4080C13E}" type="slidenum">
              <a:rPr lang="en-US" smtClean="0"/>
              <a:pPr/>
              <a:t>50</a:t>
            </a:fld>
            <a:endParaRPr lang="en-US" dirty="0"/>
          </a:p>
        </p:txBody>
      </p:sp>
    </p:spTree>
    <p:extLst>
      <p:ext uri="{BB962C8B-B14F-4D97-AF65-F5344CB8AC3E}">
        <p14:creationId xmlns:p14="http://schemas.microsoft.com/office/powerpoint/2010/main" val="37030230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 </a:t>
            </a:r>
            <a:r>
              <a:rPr lang="en-US" i="1" strike="sngStrike" dirty="0"/>
              <a:t>not considered</a:t>
            </a:r>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targets’ correlations somewhat exploited ❌ 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ensures correlations exploited, faster run times ❌ targets correlations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51</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i="1" dirty="0"/>
              <a:t>Remedied class imbalance, fast convergence</a:t>
            </a:r>
          </a:p>
          <a:p>
            <a:pPr marL="457177" lvl="1" indent="0">
              <a:buNone/>
            </a:pPr>
            <a:r>
              <a:rPr lang="en-US" sz="2000" dirty="0"/>
              <a:t>❌ </a:t>
            </a:r>
            <a:r>
              <a:rPr lang="en-US" i="1" dirty="0"/>
              <a:t>Issues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52</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i="1" dirty="0"/>
              <a:t>faster &amp; less complex model without </a:t>
            </a:r>
            <a:r>
              <a:rPr lang="en-US" b="1" i="1" dirty="0"/>
              <a:t>sacrificing accuracy</a:t>
            </a:r>
          </a:p>
          <a:p>
            <a:pPr marL="457177" lvl="1" indent="0">
              <a:buNone/>
            </a:pP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53</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a:t>
            </a:r>
            <a:endParaRPr lang="en-US" sz="2000" b="1" dirty="0"/>
          </a:p>
          <a:p>
            <a:pPr lvl="1"/>
            <a:endParaRPr lang="en-US" sz="2000" b="1" dirty="0"/>
          </a:p>
          <a:p>
            <a:pPr lvl="1"/>
            <a:r>
              <a:rPr lang="en-US" sz="2000" b="1" dirty="0"/>
              <a:t>OLLAWV: </a:t>
            </a:r>
          </a:p>
          <a:p>
            <a:endParaRPr lang="en-US" dirty="0"/>
          </a:p>
        </p:txBody>
      </p:sp>
      <p:sp>
        <p:nvSpPr>
          <p:cNvPr id="4" name="Footer Placeholder 3">
            <a:extLst>
              <a:ext uri="{FF2B5EF4-FFF2-40B4-BE49-F238E27FC236}">
                <a16:creationId xmlns:a16="http://schemas.microsoft.com/office/drawing/2014/main" id="{4B9076B2-CB3D-DE4F-B653-ED89DDEDE1AF}"/>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54</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13742</TotalTime>
  <Words>8132</Words>
  <Application>Microsoft Macintosh PowerPoint</Application>
  <PresentationFormat>On-screen Show (16:9)</PresentationFormat>
  <Paragraphs>981</Paragraphs>
  <Slides>57</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Experimental Environment</vt:lpstr>
      <vt:lpstr>Results</vt:lpstr>
      <vt:lpstr>Data Stream Classification Conclusions</vt:lpstr>
      <vt:lpstr>Conclusions</vt:lpstr>
      <vt:lpstr>Conclusions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1102</cp:revision>
  <cp:lastPrinted>2018-04-16T09:12:53Z</cp:lastPrinted>
  <dcterms:created xsi:type="dcterms:W3CDTF">2018-03-13T10:23:44Z</dcterms:created>
  <dcterms:modified xsi:type="dcterms:W3CDTF">2018-09-07T02:46:12Z</dcterms:modified>
</cp:coreProperties>
</file>